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15ac38df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5dc9c396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6947dcf4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48573374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54f329c6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283bb1bc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6711c246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3ee9b687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61ce7955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3a7fed9d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24c8fc6c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7342952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7184ca2f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44f60de2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760993cc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6ec6729e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268f1be3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7d6fe7db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3ddf1b33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272d101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3ff799e8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18996f27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150760f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4976d375.jpe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1834cc01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5c24d552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323d6211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5bf163db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d02763129c0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(4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(107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(37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309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160%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(5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(147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(31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309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(25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(192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309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(150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309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2020-11-16T09:58:26Z</dcterms:modified>
  <cp:category/>
</cp:coreProperties>
</file>